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4"/>
  </p:sldMasterIdLst>
  <p:notesMasterIdLst>
    <p:notesMasterId r:id="rId20"/>
  </p:notesMasterIdLst>
  <p:sldIdLst>
    <p:sldId id="264" r:id="rId5"/>
    <p:sldId id="312" r:id="rId6"/>
    <p:sldId id="319" r:id="rId7"/>
    <p:sldId id="315" r:id="rId8"/>
    <p:sldId id="317" r:id="rId9"/>
    <p:sldId id="350" r:id="rId10"/>
    <p:sldId id="322" r:id="rId11"/>
    <p:sldId id="318" r:id="rId12"/>
    <p:sldId id="859" r:id="rId13"/>
    <p:sldId id="860" r:id="rId14"/>
    <p:sldId id="861" r:id="rId15"/>
    <p:sldId id="862" r:id="rId16"/>
    <p:sldId id="320" r:id="rId17"/>
    <p:sldId id="863" r:id="rId18"/>
    <p:sldId id="86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6CCFF"/>
    <a:srgbClr val="FFFF00"/>
    <a:srgbClr val="F7C1F1"/>
    <a:srgbClr val="75DBFF"/>
    <a:srgbClr val="F088E4"/>
    <a:srgbClr val="E73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94" autoAdjust="0"/>
    <p:restoredTop sz="94619" autoAdjust="0"/>
  </p:normalViewPr>
  <p:slideViewPr>
    <p:cSldViewPr snapToGrid="0">
      <p:cViewPr varScale="1">
        <p:scale>
          <a:sx n="114" d="100"/>
          <a:sy n="114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solidFill>
                <a:schemeClr val="bg1">
                  <a:lumMod val="50000"/>
                </a:schemeClr>
              </a:solidFill>
            </a:rPr>
            <a:t>Joy</a:t>
          </a:r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solidFill>
                <a:schemeClr val="bg1">
                  <a:lumMod val="50000"/>
                </a:schemeClr>
              </a:solidFill>
            </a:rPr>
            <a:t>growth</a:t>
          </a:r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solidFill>
                <a:schemeClr val="bg1">
                  <a:lumMod val="50000"/>
                </a:schemeClr>
              </a:solidFill>
            </a:rPr>
            <a:t>excellence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B6056BFB-47D7-4C5F-BA11-2CB63C56A52D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311B26C8-22B1-4363-B621-DD56FB7418C8}" type="pres">
      <dgm:prSet presAssocID="{40FC4FFE-8987-4A26-B7F4-8A516F18ADAE}" presName="compNode" presStyleCnt="0"/>
      <dgm:spPr/>
    </dgm:pt>
    <dgm:pt modelId="{A201D7A7-914C-4D24-8B82-EE40155AB0BE}" type="pres">
      <dgm:prSet presAssocID="{40FC4FFE-8987-4A26-B7F4-8A516F18ADAE}" presName="iconBgRect" presStyleLbl="bgShp" presStyleIdx="0" presStyleCnt="3"/>
      <dgm:spPr>
        <a:prstGeom prst="ellipse">
          <a:avLst/>
        </a:prstGeom>
        <a:solidFill>
          <a:srgbClr val="FF6600"/>
        </a:solidFill>
      </dgm:spPr>
    </dgm:pt>
    <dgm:pt modelId="{8FA2F131-CD01-4CBD-B7A5-1B9B5E7F0402}" type="pres">
      <dgm:prSet presAssocID="{40FC4FFE-8987-4A26-B7F4-8A516F18ADAE}" presName="iconRect" presStyleLbl="node1" presStyleIdx="0" presStyleCnt="3" custLinFactNeighborX="228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ers in pot"/>
        </a:ext>
      </dgm:extLst>
    </dgm:pt>
    <dgm:pt modelId="{F755F00C-B2DB-4097-B4BC-8F1BACC938B7}" type="pres">
      <dgm:prSet presAssocID="{40FC4FFE-8987-4A26-B7F4-8A516F18ADAE}" presName="spaceRect" presStyleCnt="0"/>
      <dgm:spPr/>
    </dgm:pt>
    <dgm:pt modelId="{08F4E96D-0DB6-4476-8C51-7CC7EC2F227B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5AB3C10D-885E-4522-AB39-7ED4318D191A}" type="pres">
      <dgm:prSet presAssocID="{5B62599A-5C9B-48E7-896E-EA782AC60C8B}" presName="sibTrans" presStyleCnt="0"/>
      <dgm:spPr/>
    </dgm:pt>
    <dgm:pt modelId="{2F278BF9-E1B2-4A1C-B065-C19A7B904219}" type="pres">
      <dgm:prSet presAssocID="{49225C73-1633-42F1-AB3B-7CB183E5F8B8}" presName="compNode" presStyleCnt="0"/>
      <dgm:spPr/>
    </dgm:pt>
    <dgm:pt modelId="{543C18BC-1989-44B2-9862-C670C61D3452}" type="pres">
      <dgm:prSet presAssocID="{49225C73-1633-42F1-AB3B-7CB183E5F8B8}" presName="iconBgRect" presStyleLbl="bgShp" presStyleIdx="1" presStyleCnt="3" custLinFactNeighborX="-1659" custLinFactNeighborY="4436"/>
      <dgm:spPr>
        <a:prstGeom prst="ellipse">
          <a:avLst/>
        </a:prstGeom>
        <a:solidFill>
          <a:srgbClr val="92D050"/>
        </a:solidFill>
      </dgm:spPr>
    </dgm:pt>
    <dgm:pt modelId="{E94F35BC-9C76-400A-BBCA-0032259E2E5A}" type="pres">
      <dgm:prSet presAssocID="{49225C73-1633-42F1-AB3B-7CB183E5F8B8}" presName="iconRect" presStyleLbl="node1" presStyleIdx="1" presStyleCnt="3" custLinFactNeighborX="-2891" custLinFactNeighborY="773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503A6D04-9ADD-43CC-9847-497CD48F2D11}" type="pres">
      <dgm:prSet presAssocID="{49225C73-1633-42F1-AB3B-7CB183E5F8B8}" presName="spaceRect" presStyleCnt="0"/>
      <dgm:spPr/>
    </dgm:pt>
    <dgm:pt modelId="{20363298-B2A6-463D-A7BE-F9F67404E389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A47947BB-708D-4F7E-B072-3C2E42B34B24}" type="pres">
      <dgm:prSet presAssocID="{9646853A-8964-4519-A5B1-0B7D18B2983D}" presName="sibTrans" presStyleCnt="0"/>
      <dgm:spPr/>
    </dgm:pt>
    <dgm:pt modelId="{BDCD0AC9-D564-4025-AD8A-36664A6CBE31}" type="pres">
      <dgm:prSet presAssocID="{1C383F32-22E8-4F62-A3E0-BDC3D5F48992}" presName="compNode" presStyleCnt="0"/>
      <dgm:spPr/>
    </dgm:pt>
    <dgm:pt modelId="{5BDDFF18-9AEC-4E5E-B9AA-33D86F01A63E}" type="pres">
      <dgm:prSet presAssocID="{1C383F32-22E8-4F62-A3E0-BDC3D5F48992}" presName="iconBgRect" presStyleLbl="bgShp" presStyleIdx="2" presStyleCnt="3"/>
      <dgm:spPr>
        <a:prstGeom prst="ellipse">
          <a:avLst/>
        </a:prstGeom>
        <a:solidFill>
          <a:schemeClr val="tx1"/>
        </a:solidFill>
      </dgm:spPr>
    </dgm:pt>
    <dgm:pt modelId="{F09AEBFF-D2D3-4FFF-AD65-C3CEAEEB10F2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e"/>
        </a:ext>
      </dgm:extLst>
    </dgm:pt>
    <dgm:pt modelId="{F2EBFBCF-0520-415A-A886-3C4F90D208EF}" type="pres">
      <dgm:prSet presAssocID="{1C383F32-22E8-4F62-A3E0-BDC3D5F48992}" presName="spaceRect" presStyleCnt="0"/>
      <dgm:spPr/>
    </dgm:pt>
    <dgm:pt modelId="{AB9CAFAA-6939-48A6-A89B-19D1A94B9EA1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BA953D32-2DFF-47FE-AF26-C6B9E63D38DF}" type="presOf" srcId="{49225C73-1633-42F1-AB3B-7CB183E5F8B8}" destId="{20363298-B2A6-463D-A7BE-F9F67404E389}" srcOrd="0" destOrd="0" presId="urn:microsoft.com/office/officeart/2018/5/layout/IconLeafLabelList"/>
    <dgm:cxn modelId="{EC450542-0ED9-4BD6-9E85-5709B80794C5}" type="presOf" srcId="{01A66772-F185-4D58-B8BB-E9370D7A7A2B}" destId="{B6056BFB-47D7-4C5F-BA11-2CB63C56A52D}" srcOrd="0" destOrd="0" presId="urn:microsoft.com/office/officeart/2018/5/layout/IconLeaf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D55FAE9C-CF3C-44F3-9D1E-DE6DF574E6D9}" type="presOf" srcId="{1C383F32-22E8-4F62-A3E0-BDC3D5F48992}" destId="{AB9CAFAA-6939-48A6-A89B-19D1A94B9EA1}" srcOrd="0" destOrd="0" presId="urn:microsoft.com/office/officeart/2018/5/layout/IconLeafLabelList"/>
    <dgm:cxn modelId="{A85983B4-FADF-419C-BC71-B5F0871C3055}" type="presOf" srcId="{40FC4FFE-8987-4A26-B7F4-8A516F18ADAE}" destId="{08F4E96D-0DB6-4476-8C51-7CC7EC2F227B}" srcOrd="0" destOrd="0" presId="urn:microsoft.com/office/officeart/2018/5/layout/IconLeafLabelList"/>
    <dgm:cxn modelId="{A3E74EE8-8900-4EBD-8983-3BF0AFD6DCC7}" type="presParOf" srcId="{B6056BFB-47D7-4C5F-BA11-2CB63C56A52D}" destId="{311B26C8-22B1-4363-B621-DD56FB7418C8}" srcOrd="0" destOrd="0" presId="urn:microsoft.com/office/officeart/2018/5/layout/IconLeafLabelList"/>
    <dgm:cxn modelId="{044EA9E0-B51B-492A-BE32-015CEAD0BAC9}" type="presParOf" srcId="{311B26C8-22B1-4363-B621-DD56FB7418C8}" destId="{A201D7A7-914C-4D24-8B82-EE40155AB0BE}" srcOrd="0" destOrd="0" presId="urn:microsoft.com/office/officeart/2018/5/layout/IconLeafLabelList"/>
    <dgm:cxn modelId="{08373EC6-14CB-429D-9495-F32683B931D7}" type="presParOf" srcId="{311B26C8-22B1-4363-B621-DD56FB7418C8}" destId="{8FA2F131-CD01-4CBD-B7A5-1B9B5E7F0402}" srcOrd="1" destOrd="0" presId="urn:microsoft.com/office/officeart/2018/5/layout/IconLeafLabelList"/>
    <dgm:cxn modelId="{9AB500F0-62A2-4E73-B4F4-5056804C8D6A}" type="presParOf" srcId="{311B26C8-22B1-4363-B621-DD56FB7418C8}" destId="{F755F00C-B2DB-4097-B4BC-8F1BACC938B7}" srcOrd="2" destOrd="0" presId="urn:microsoft.com/office/officeart/2018/5/layout/IconLeafLabelList"/>
    <dgm:cxn modelId="{676606A7-6564-4CEB-ACE0-4FF9A3A04E67}" type="presParOf" srcId="{311B26C8-22B1-4363-B621-DD56FB7418C8}" destId="{08F4E96D-0DB6-4476-8C51-7CC7EC2F227B}" srcOrd="3" destOrd="0" presId="urn:microsoft.com/office/officeart/2018/5/layout/IconLeafLabelList"/>
    <dgm:cxn modelId="{EAE0F94A-A454-4049-84F7-9EC90E847A03}" type="presParOf" srcId="{B6056BFB-47D7-4C5F-BA11-2CB63C56A52D}" destId="{5AB3C10D-885E-4522-AB39-7ED4318D191A}" srcOrd="1" destOrd="0" presId="urn:microsoft.com/office/officeart/2018/5/layout/IconLeafLabelList"/>
    <dgm:cxn modelId="{B0B5B21A-5ADD-4500-9A67-9B26AF543EBA}" type="presParOf" srcId="{B6056BFB-47D7-4C5F-BA11-2CB63C56A52D}" destId="{2F278BF9-E1B2-4A1C-B065-C19A7B904219}" srcOrd="2" destOrd="0" presId="urn:microsoft.com/office/officeart/2018/5/layout/IconLeafLabelList"/>
    <dgm:cxn modelId="{11FEAF2C-54F7-4E9C-A1D6-5FA0BF7F3665}" type="presParOf" srcId="{2F278BF9-E1B2-4A1C-B065-C19A7B904219}" destId="{543C18BC-1989-44B2-9862-C670C61D3452}" srcOrd="0" destOrd="0" presId="urn:microsoft.com/office/officeart/2018/5/layout/IconLeafLabelList"/>
    <dgm:cxn modelId="{92C17ECB-A80D-4A0E-95CF-40A53D32275F}" type="presParOf" srcId="{2F278BF9-E1B2-4A1C-B065-C19A7B904219}" destId="{E94F35BC-9C76-400A-BBCA-0032259E2E5A}" srcOrd="1" destOrd="0" presId="urn:microsoft.com/office/officeart/2018/5/layout/IconLeafLabelList"/>
    <dgm:cxn modelId="{54E5AE33-4BE6-44E7-871B-1103A0BA7A56}" type="presParOf" srcId="{2F278BF9-E1B2-4A1C-B065-C19A7B904219}" destId="{503A6D04-9ADD-43CC-9847-497CD48F2D11}" srcOrd="2" destOrd="0" presId="urn:microsoft.com/office/officeart/2018/5/layout/IconLeafLabelList"/>
    <dgm:cxn modelId="{3575FCA0-4FCE-460A-8D84-2C767D311A20}" type="presParOf" srcId="{2F278BF9-E1B2-4A1C-B065-C19A7B904219}" destId="{20363298-B2A6-463D-A7BE-F9F67404E389}" srcOrd="3" destOrd="0" presId="urn:microsoft.com/office/officeart/2018/5/layout/IconLeafLabelList"/>
    <dgm:cxn modelId="{4FD22448-C17B-4C43-BAB3-A0B7AA9BCE0D}" type="presParOf" srcId="{B6056BFB-47D7-4C5F-BA11-2CB63C56A52D}" destId="{A47947BB-708D-4F7E-B072-3C2E42B34B24}" srcOrd="3" destOrd="0" presId="urn:microsoft.com/office/officeart/2018/5/layout/IconLeafLabelList"/>
    <dgm:cxn modelId="{75E30F4F-0E76-457B-9D4F-CDE27C2F7F77}" type="presParOf" srcId="{B6056BFB-47D7-4C5F-BA11-2CB63C56A52D}" destId="{BDCD0AC9-D564-4025-AD8A-36664A6CBE31}" srcOrd="4" destOrd="0" presId="urn:microsoft.com/office/officeart/2018/5/layout/IconLeafLabelList"/>
    <dgm:cxn modelId="{C6A367E7-6A7C-42CB-94E4-8EA78AEF87BF}" type="presParOf" srcId="{BDCD0AC9-D564-4025-AD8A-36664A6CBE31}" destId="{5BDDFF18-9AEC-4E5E-B9AA-33D86F01A63E}" srcOrd="0" destOrd="0" presId="urn:microsoft.com/office/officeart/2018/5/layout/IconLeafLabelList"/>
    <dgm:cxn modelId="{B180CBEB-FA9F-4E52-8CA3-A65CB80BB91B}" type="presParOf" srcId="{BDCD0AC9-D564-4025-AD8A-36664A6CBE31}" destId="{F09AEBFF-D2D3-4FFF-AD65-C3CEAEEB10F2}" srcOrd="1" destOrd="0" presId="urn:microsoft.com/office/officeart/2018/5/layout/IconLeafLabelList"/>
    <dgm:cxn modelId="{170B020E-1E19-4EB4-A72C-4FCF01A7DD7E}" type="presParOf" srcId="{BDCD0AC9-D564-4025-AD8A-36664A6CBE31}" destId="{F2EBFBCF-0520-415A-A886-3C4F90D208EF}" srcOrd="2" destOrd="0" presId="urn:microsoft.com/office/officeart/2018/5/layout/IconLeafLabelList"/>
    <dgm:cxn modelId="{CADD8F7D-722C-42A0-AF21-39A3559F8D7B}" type="presParOf" srcId="{BDCD0AC9-D564-4025-AD8A-36664A6CBE31}" destId="{AB9CAFAA-6939-48A6-A89B-19D1A94B9EA1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solidFill>
                <a:srgbClr val="595A59"/>
              </a:solidFill>
            </a:rPr>
            <a:t>Joy</a:t>
          </a:r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solidFill>
                <a:srgbClr val="595A59"/>
              </a:solidFill>
            </a:rPr>
            <a:t>growth</a:t>
          </a:r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solidFill>
                <a:srgbClr val="595A59"/>
              </a:solidFill>
            </a:rPr>
            <a:t>excellence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B6056BFB-47D7-4C5F-BA11-2CB63C56A52D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311B26C8-22B1-4363-B621-DD56FB7418C8}" type="pres">
      <dgm:prSet presAssocID="{40FC4FFE-8987-4A26-B7F4-8A516F18ADAE}" presName="compNode" presStyleCnt="0"/>
      <dgm:spPr/>
    </dgm:pt>
    <dgm:pt modelId="{A201D7A7-914C-4D24-8B82-EE40155AB0BE}" type="pres">
      <dgm:prSet presAssocID="{40FC4FFE-8987-4A26-B7F4-8A516F18ADAE}" presName="iconBgRect" presStyleLbl="bgShp" presStyleIdx="0" presStyleCnt="3"/>
      <dgm:spPr>
        <a:prstGeom prst="ellipse">
          <a:avLst/>
        </a:prstGeom>
        <a:solidFill>
          <a:srgbClr val="F7C1F1"/>
        </a:solidFill>
      </dgm:spPr>
    </dgm:pt>
    <dgm:pt modelId="{8FA2F131-CD01-4CBD-B7A5-1B9B5E7F0402}" type="pres">
      <dgm:prSet presAssocID="{40FC4FFE-8987-4A26-B7F4-8A516F18ADAE}" presName="iconRect" presStyleLbl="node1" presStyleIdx="0" presStyleCnt="3" custLinFactNeighborX="228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ers in pot"/>
        </a:ext>
      </dgm:extLst>
    </dgm:pt>
    <dgm:pt modelId="{F755F00C-B2DB-4097-B4BC-8F1BACC938B7}" type="pres">
      <dgm:prSet presAssocID="{40FC4FFE-8987-4A26-B7F4-8A516F18ADAE}" presName="spaceRect" presStyleCnt="0"/>
      <dgm:spPr/>
    </dgm:pt>
    <dgm:pt modelId="{08F4E96D-0DB6-4476-8C51-7CC7EC2F227B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5AB3C10D-885E-4522-AB39-7ED4318D191A}" type="pres">
      <dgm:prSet presAssocID="{5B62599A-5C9B-48E7-896E-EA782AC60C8B}" presName="sibTrans" presStyleCnt="0"/>
      <dgm:spPr/>
    </dgm:pt>
    <dgm:pt modelId="{2F278BF9-E1B2-4A1C-B065-C19A7B904219}" type="pres">
      <dgm:prSet presAssocID="{49225C73-1633-42F1-AB3B-7CB183E5F8B8}" presName="compNode" presStyleCnt="0"/>
      <dgm:spPr/>
    </dgm:pt>
    <dgm:pt modelId="{543C18BC-1989-44B2-9862-C670C61D3452}" type="pres">
      <dgm:prSet presAssocID="{49225C73-1633-42F1-AB3B-7CB183E5F8B8}" presName="iconBgRect" presStyleLbl="bgShp" presStyleIdx="1" presStyleCnt="3" custLinFactNeighborX="-1659" custLinFactNeighborY="4436"/>
      <dgm:spPr>
        <a:prstGeom prst="ellipse">
          <a:avLst/>
        </a:prstGeom>
        <a:solidFill>
          <a:srgbClr val="92D050"/>
        </a:solidFill>
      </dgm:spPr>
    </dgm:pt>
    <dgm:pt modelId="{E94F35BC-9C76-400A-BBCA-0032259E2E5A}" type="pres">
      <dgm:prSet presAssocID="{49225C73-1633-42F1-AB3B-7CB183E5F8B8}" presName="iconRect" presStyleLbl="node1" presStyleIdx="1" presStyleCnt="3" custLinFactNeighborX="-2891" custLinFactNeighborY="773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503A6D04-9ADD-43CC-9847-497CD48F2D11}" type="pres">
      <dgm:prSet presAssocID="{49225C73-1633-42F1-AB3B-7CB183E5F8B8}" presName="spaceRect" presStyleCnt="0"/>
      <dgm:spPr/>
    </dgm:pt>
    <dgm:pt modelId="{20363298-B2A6-463D-A7BE-F9F67404E389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A47947BB-708D-4F7E-B072-3C2E42B34B24}" type="pres">
      <dgm:prSet presAssocID="{9646853A-8964-4519-A5B1-0B7D18B2983D}" presName="sibTrans" presStyleCnt="0"/>
      <dgm:spPr/>
    </dgm:pt>
    <dgm:pt modelId="{BDCD0AC9-D564-4025-AD8A-36664A6CBE31}" type="pres">
      <dgm:prSet presAssocID="{1C383F32-22E8-4F62-A3E0-BDC3D5F48992}" presName="compNode" presStyleCnt="0"/>
      <dgm:spPr/>
    </dgm:pt>
    <dgm:pt modelId="{5BDDFF18-9AEC-4E5E-B9AA-33D86F01A63E}" type="pres">
      <dgm:prSet presAssocID="{1C383F32-22E8-4F62-A3E0-BDC3D5F48992}" presName="iconBgRect" presStyleLbl="bgShp" presStyleIdx="2" presStyleCnt="3"/>
      <dgm:spPr>
        <a:prstGeom prst="ellipse">
          <a:avLst/>
        </a:prstGeom>
        <a:solidFill>
          <a:srgbClr val="75DBFF"/>
        </a:solidFill>
      </dgm:spPr>
    </dgm:pt>
    <dgm:pt modelId="{F09AEBFF-D2D3-4FFF-AD65-C3CEAEEB10F2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e"/>
        </a:ext>
      </dgm:extLst>
    </dgm:pt>
    <dgm:pt modelId="{F2EBFBCF-0520-415A-A886-3C4F90D208EF}" type="pres">
      <dgm:prSet presAssocID="{1C383F32-22E8-4F62-A3E0-BDC3D5F48992}" presName="spaceRect" presStyleCnt="0"/>
      <dgm:spPr/>
    </dgm:pt>
    <dgm:pt modelId="{AB9CAFAA-6939-48A6-A89B-19D1A94B9EA1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BA953D32-2DFF-47FE-AF26-C6B9E63D38DF}" type="presOf" srcId="{49225C73-1633-42F1-AB3B-7CB183E5F8B8}" destId="{20363298-B2A6-463D-A7BE-F9F67404E389}" srcOrd="0" destOrd="0" presId="urn:microsoft.com/office/officeart/2018/5/layout/IconLeafLabelList"/>
    <dgm:cxn modelId="{EC450542-0ED9-4BD6-9E85-5709B80794C5}" type="presOf" srcId="{01A66772-F185-4D58-B8BB-E9370D7A7A2B}" destId="{B6056BFB-47D7-4C5F-BA11-2CB63C56A52D}" srcOrd="0" destOrd="0" presId="urn:microsoft.com/office/officeart/2018/5/layout/IconLeaf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D55FAE9C-CF3C-44F3-9D1E-DE6DF574E6D9}" type="presOf" srcId="{1C383F32-22E8-4F62-A3E0-BDC3D5F48992}" destId="{AB9CAFAA-6939-48A6-A89B-19D1A94B9EA1}" srcOrd="0" destOrd="0" presId="urn:microsoft.com/office/officeart/2018/5/layout/IconLeafLabelList"/>
    <dgm:cxn modelId="{A85983B4-FADF-419C-BC71-B5F0871C3055}" type="presOf" srcId="{40FC4FFE-8987-4A26-B7F4-8A516F18ADAE}" destId="{08F4E96D-0DB6-4476-8C51-7CC7EC2F227B}" srcOrd="0" destOrd="0" presId="urn:microsoft.com/office/officeart/2018/5/layout/IconLeafLabelList"/>
    <dgm:cxn modelId="{A3E74EE8-8900-4EBD-8983-3BF0AFD6DCC7}" type="presParOf" srcId="{B6056BFB-47D7-4C5F-BA11-2CB63C56A52D}" destId="{311B26C8-22B1-4363-B621-DD56FB7418C8}" srcOrd="0" destOrd="0" presId="urn:microsoft.com/office/officeart/2018/5/layout/IconLeafLabelList"/>
    <dgm:cxn modelId="{044EA9E0-B51B-492A-BE32-015CEAD0BAC9}" type="presParOf" srcId="{311B26C8-22B1-4363-B621-DD56FB7418C8}" destId="{A201D7A7-914C-4D24-8B82-EE40155AB0BE}" srcOrd="0" destOrd="0" presId="urn:microsoft.com/office/officeart/2018/5/layout/IconLeafLabelList"/>
    <dgm:cxn modelId="{08373EC6-14CB-429D-9495-F32683B931D7}" type="presParOf" srcId="{311B26C8-22B1-4363-B621-DD56FB7418C8}" destId="{8FA2F131-CD01-4CBD-B7A5-1B9B5E7F0402}" srcOrd="1" destOrd="0" presId="urn:microsoft.com/office/officeart/2018/5/layout/IconLeafLabelList"/>
    <dgm:cxn modelId="{9AB500F0-62A2-4E73-B4F4-5056804C8D6A}" type="presParOf" srcId="{311B26C8-22B1-4363-B621-DD56FB7418C8}" destId="{F755F00C-B2DB-4097-B4BC-8F1BACC938B7}" srcOrd="2" destOrd="0" presId="urn:microsoft.com/office/officeart/2018/5/layout/IconLeafLabelList"/>
    <dgm:cxn modelId="{676606A7-6564-4CEB-ACE0-4FF9A3A04E67}" type="presParOf" srcId="{311B26C8-22B1-4363-B621-DD56FB7418C8}" destId="{08F4E96D-0DB6-4476-8C51-7CC7EC2F227B}" srcOrd="3" destOrd="0" presId="urn:microsoft.com/office/officeart/2018/5/layout/IconLeafLabelList"/>
    <dgm:cxn modelId="{EAE0F94A-A454-4049-84F7-9EC90E847A03}" type="presParOf" srcId="{B6056BFB-47D7-4C5F-BA11-2CB63C56A52D}" destId="{5AB3C10D-885E-4522-AB39-7ED4318D191A}" srcOrd="1" destOrd="0" presId="urn:microsoft.com/office/officeart/2018/5/layout/IconLeafLabelList"/>
    <dgm:cxn modelId="{B0B5B21A-5ADD-4500-9A67-9B26AF543EBA}" type="presParOf" srcId="{B6056BFB-47D7-4C5F-BA11-2CB63C56A52D}" destId="{2F278BF9-E1B2-4A1C-B065-C19A7B904219}" srcOrd="2" destOrd="0" presId="urn:microsoft.com/office/officeart/2018/5/layout/IconLeafLabelList"/>
    <dgm:cxn modelId="{11FEAF2C-54F7-4E9C-A1D6-5FA0BF7F3665}" type="presParOf" srcId="{2F278BF9-E1B2-4A1C-B065-C19A7B904219}" destId="{543C18BC-1989-44B2-9862-C670C61D3452}" srcOrd="0" destOrd="0" presId="urn:microsoft.com/office/officeart/2018/5/layout/IconLeafLabelList"/>
    <dgm:cxn modelId="{92C17ECB-A80D-4A0E-95CF-40A53D32275F}" type="presParOf" srcId="{2F278BF9-E1B2-4A1C-B065-C19A7B904219}" destId="{E94F35BC-9C76-400A-BBCA-0032259E2E5A}" srcOrd="1" destOrd="0" presId="urn:microsoft.com/office/officeart/2018/5/layout/IconLeafLabelList"/>
    <dgm:cxn modelId="{54E5AE33-4BE6-44E7-871B-1103A0BA7A56}" type="presParOf" srcId="{2F278BF9-E1B2-4A1C-B065-C19A7B904219}" destId="{503A6D04-9ADD-43CC-9847-497CD48F2D11}" srcOrd="2" destOrd="0" presId="urn:microsoft.com/office/officeart/2018/5/layout/IconLeafLabelList"/>
    <dgm:cxn modelId="{3575FCA0-4FCE-460A-8D84-2C767D311A20}" type="presParOf" srcId="{2F278BF9-E1B2-4A1C-B065-C19A7B904219}" destId="{20363298-B2A6-463D-A7BE-F9F67404E389}" srcOrd="3" destOrd="0" presId="urn:microsoft.com/office/officeart/2018/5/layout/IconLeafLabelList"/>
    <dgm:cxn modelId="{4FD22448-C17B-4C43-BAB3-A0B7AA9BCE0D}" type="presParOf" srcId="{B6056BFB-47D7-4C5F-BA11-2CB63C56A52D}" destId="{A47947BB-708D-4F7E-B072-3C2E42B34B24}" srcOrd="3" destOrd="0" presId="urn:microsoft.com/office/officeart/2018/5/layout/IconLeafLabelList"/>
    <dgm:cxn modelId="{75E30F4F-0E76-457B-9D4F-CDE27C2F7F77}" type="presParOf" srcId="{B6056BFB-47D7-4C5F-BA11-2CB63C56A52D}" destId="{BDCD0AC9-D564-4025-AD8A-36664A6CBE31}" srcOrd="4" destOrd="0" presId="urn:microsoft.com/office/officeart/2018/5/layout/IconLeafLabelList"/>
    <dgm:cxn modelId="{C6A367E7-6A7C-42CB-94E4-8EA78AEF87BF}" type="presParOf" srcId="{BDCD0AC9-D564-4025-AD8A-36664A6CBE31}" destId="{5BDDFF18-9AEC-4E5E-B9AA-33D86F01A63E}" srcOrd="0" destOrd="0" presId="urn:microsoft.com/office/officeart/2018/5/layout/IconLeafLabelList"/>
    <dgm:cxn modelId="{B180CBEB-FA9F-4E52-8CA3-A65CB80BB91B}" type="presParOf" srcId="{BDCD0AC9-D564-4025-AD8A-36664A6CBE31}" destId="{F09AEBFF-D2D3-4FFF-AD65-C3CEAEEB10F2}" srcOrd="1" destOrd="0" presId="urn:microsoft.com/office/officeart/2018/5/layout/IconLeafLabelList"/>
    <dgm:cxn modelId="{170B020E-1E19-4EB4-A72C-4FCF01A7DD7E}" type="presParOf" srcId="{BDCD0AC9-D564-4025-AD8A-36664A6CBE31}" destId="{F2EBFBCF-0520-415A-A886-3C4F90D208EF}" srcOrd="2" destOrd="0" presId="urn:microsoft.com/office/officeart/2018/5/layout/IconLeafLabelList"/>
    <dgm:cxn modelId="{CADD8F7D-722C-42A0-AF21-39A3559F8D7B}" type="presParOf" srcId="{BDCD0AC9-D564-4025-AD8A-36664A6CBE31}" destId="{AB9CAFAA-6939-48A6-A89B-19D1A94B9EA1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1D7A7-914C-4D24-8B82-EE40155AB0BE}">
      <dsp:nvSpPr>
        <dsp:cNvPr id="0" name=""/>
        <dsp:cNvSpPr/>
      </dsp:nvSpPr>
      <dsp:spPr>
        <a:xfrm>
          <a:off x="616949" y="340539"/>
          <a:ext cx="1818562" cy="1818562"/>
        </a:xfrm>
        <a:prstGeom prst="ellipse">
          <a:avLst/>
        </a:prstGeom>
        <a:solidFill>
          <a:srgbClr val="FF66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A2F131-CD01-4CBD-B7A5-1B9B5E7F0402}">
      <dsp:nvSpPr>
        <dsp:cNvPr id="0" name=""/>
        <dsp:cNvSpPr/>
      </dsp:nvSpPr>
      <dsp:spPr>
        <a:xfrm>
          <a:off x="1028355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4E96D-0DB6-4476-8C51-7CC7EC2F227B}">
      <dsp:nvSpPr>
        <dsp:cNvPr id="0" name=""/>
        <dsp:cNvSpPr/>
      </dsp:nvSpPr>
      <dsp:spPr>
        <a:xfrm>
          <a:off x="35606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000" kern="1200" dirty="0">
              <a:solidFill>
                <a:schemeClr val="bg1">
                  <a:lumMod val="50000"/>
                </a:schemeClr>
              </a:solidFill>
            </a:rPr>
            <a:t>Joy</a:t>
          </a:r>
        </a:p>
      </dsp:txBody>
      <dsp:txXfrm>
        <a:off x="35606" y="2725540"/>
        <a:ext cx="2981250" cy="720000"/>
      </dsp:txXfrm>
    </dsp:sp>
    <dsp:sp modelId="{543C18BC-1989-44B2-9862-C670C61D3452}">
      <dsp:nvSpPr>
        <dsp:cNvPr id="0" name=""/>
        <dsp:cNvSpPr/>
      </dsp:nvSpPr>
      <dsp:spPr>
        <a:xfrm>
          <a:off x="4089748" y="421211"/>
          <a:ext cx="1818562" cy="1818562"/>
        </a:xfrm>
        <a:prstGeom prst="ellipse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F35BC-9C76-400A-BBCA-0032259E2E5A}">
      <dsp:nvSpPr>
        <dsp:cNvPr id="0" name=""/>
        <dsp:cNvSpPr/>
      </dsp:nvSpPr>
      <dsp:spPr>
        <a:xfrm>
          <a:off x="4477315" y="808770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363298-B2A6-463D-A7BE-F9F67404E389}">
      <dsp:nvSpPr>
        <dsp:cNvPr id="0" name=""/>
        <dsp:cNvSpPr/>
      </dsp:nvSpPr>
      <dsp:spPr>
        <a:xfrm>
          <a:off x="3538574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000" kern="1200" dirty="0">
              <a:solidFill>
                <a:schemeClr val="bg1">
                  <a:lumMod val="50000"/>
                </a:schemeClr>
              </a:solidFill>
            </a:rPr>
            <a:t>growth</a:t>
          </a:r>
        </a:p>
      </dsp:txBody>
      <dsp:txXfrm>
        <a:off x="3538574" y="2725540"/>
        <a:ext cx="2981250" cy="720000"/>
      </dsp:txXfrm>
    </dsp:sp>
    <dsp:sp modelId="{5BDDFF18-9AEC-4E5E-B9AA-33D86F01A63E}">
      <dsp:nvSpPr>
        <dsp:cNvPr id="0" name=""/>
        <dsp:cNvSpPr/>
      </dsp:nvSpPr>
      <dsp:spPr>
        <a:xfrm>
          <a:off x="7622887" y="340539"/>
          <a:ext cx="1818562" cy="1818562"/>
        </a:xfrm>
        <a:prstGeom prst="ellips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9AEBFF-D2D3-4FFF-AD65-C3CEAEEB10F2}">
      <dsp:nvSpPr>
        <dsp:cNvPr id="0" name=""/>
        <dsp:cNvSpPr/>
      </dsp:nvSpPr>
      <dsp:spPr>
        <a:xfrm>
          <a:off x="8010450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CAFAA-6939-48A6-A89B-19D1A94B9EA1}">
      <dsp:nvSpPr>
        <dsp:cNvPr id="0" name=""/>
        <dsp:cNvSpPr/>
      </dsp:nvSpPr>
      <dsp:spPr>
        <a:xfrm>
          <a:off x="7041543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000" kern="1200" dirty="0">
              <a:solidFill>
                <a:schemeClr val="bg1">
                  <a:lumMod val="50000"/>
                </a:schemeClr>
              </a:solidFill>
            </a:rPr>
            <a:t>excellence</a:t>
          </a:r>
        </a:p>
      </dsp:txBody>
      <dsp:txXfrm>
        <a:off x="7041543" y="2725540"/>
        <a:ext cx="29812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1D7A7-914C-4D24-8B82-EE40155AB0BE}">
      <dsp:nvSpPr>
        <dsp:cNvPr id="0" name=""/>
        <dsp:cNvSpPr/>
      </dsp:nvSpPr>
      <dsp:spPr>
        <a:xfrm>
          <a:off x="616949" y="340539"/>
          <a:ext cx="1818562" cy="1818562"/>
        </a:xfrm>
        <a:prstGeom prst="ellipse">
          <a:avLst/>
        </a:prstGeom>
        <a:solidFill>
          <a:srgbClr val="F7C1F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A2F131-CD01-4CBD-B7A5-1B9B5E7F0402}">
      <dsp:nvSpPr>
        <dsp:cNvPr id="0" name=""/>
        <dsp:cNvSpPr/>
      </dsp:nvSpPr>
      <dsp:spPr>
        <a:xfrm>
          <a:off x="1028355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4E96D-0DB6-4476-8C51-7CC7EC2F227B}">
      <dsp:nvSpPr>
        <dsp:cNvPr id="0" name=""/>
        <dsp:cNvSpPr/>
      </dsp:nvSpPr>
      <dsp:spPr>
        <a:xfrm>
          <a:off x="35606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000" kern="1200" dirty="0">
              <a:solidFill>
                <a:srgbClr val="595A59"/>
              </a:solidFill>
            </a:rPr>
            <a:t>Joy</a:t>
          </a:r>
        </a:p>
      </dsp:txBody>
      <dsp:txXfrm>
        <a:off x="35606" y="2725540"/>
        <a:ext cx="2981250" cy="720000"/>
      </dsp:txXfrm>
    </dsp:sp>
    <dsp:sp modelId="{543C18BC-1989-44B2-9862-C670C61D3452}">
      <dsp:nvSpPr>
        <dsp:cNvPr id="0" name=""/>
        <dsp:cNvSpPr/>
      </dsp:nvSpPr>
      <dsp:spPr>
        <a:xfrm>
          <a:off x="4089748" y="421211"/>
          <a:ext cx="1818562" cy="1818562"/>
        </a:xfrm>
        <a:prstGeom prst="ellipse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F35BC-9C76-400A-BBCA-0032259E2E5A}">
      <dsp:nvSpPr>
        <dsp:cNvPr id="0" name=""/>
        <dsp:cNvSpPr/>
      </dsp:nvSpPr>
      <dsp:spPr>
        <a:xfrm>
          <a:off x="4477315" y="808770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363298-B2A6-463D-A7BE-F9F67404E389}">
      <dsp:nvSpPr>
        <dsp:cNvPr id="0" name=""/>
        <dsp:cNvSpPr/>
      </dsp:nvSpPr>
      <dsp:spPr>
        <a:xfrm>
          <a:off x="3538574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000" kern="1200" dirty="0">
              <a:solidFill>
                <a:srgbClr val="595A59"/>
              </a:solidFill>
            </a:rPr>
            <a:t>growth</a:t>
          </a:r>
        </a:p>
      </dsp:txBody>
      <dsp:txXfrm>
        <a:off x="3538574" y="2725540"/>
        <a:ext cx="2981250" cy="720000"/>
      </dsp:txXfrm>
    </dsp:sp>
    <dsp:sp modelId="{5BDDFF18-9AEC-4E5E-B9AA-33D86F01A63E}">
      <dsp:nvSpPr>
        <dsp:cNvPr id="0" name=""/>
        <dsp:cNvSpPr/>
      </dsp:nvSpPr>
      <dsp:spPr>
        <a:xfrm>
          <a:off x="7622887" y="340539"/>
          <a:ext cx="1818562" cy="1818562"/>
        </a:xfrm>
        <a:prstGeom prst="ellipse">
          <a:avLst/>
        </a:prstGeom>
        <a:solidFill>
          <a:srgbClr val="75DB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9AEBFF-D2D3-4FFF-AD65-C3CEAEEB10F2}">
      <dsp:nvSpPr>
        <dsp:cNvPr id="0" name=""/>
        <dsp:cNvSpPr/>
      </dsp:nvSpPr>
      <dsp:spPr>
        <a:xfrm>
          <a:off x="8010450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CAFAA-6939-48A6-A89B-19D1A94B9EA1}">
      <dsp:nvSpPr>
        <dsp:cNvPr id="0" name=""/>
        <dsp:cNvSpPr/>
      </dsp:nvSpPr>
      <dsp:spPr>
        <a:xfrm>
          <a:off x="7041543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000" kern="1200" dirty="0">
              <a:solidFill>
                <a:srgbClr val="595A59"/>
              </a:solidFill>
            </a:rPr>
            <a:t>excellence</a:t>
          </a:r>
        </a:p>
      </dsp:txBody>
      <dsp:txXfrm>
        <a:off x="7041543" y="2725540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DBDFE-DD3D-4291-A404-1B97A83A6EA8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56DE3-4E01-4AFD-AD42-42312842ED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961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EA074-24A7-4657-AE02-A51F68EA6A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9870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EA074-24A7-4657-AE02-A51F68EA6A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904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EA074-24A7-4657-AE02-A51F68EA6A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904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F61ED-F88C-41BD-A9CA-AA061392D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CB390C-1764-4B3D-84BA-C5F3792FD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CDCBD-02C8-4847-9B87-AAF7CC9E3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0817-A112-4847-8014-A94B7D2A4EA3}" type="datetime1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0B9D1-15E0-4153-AF39-B4868B663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BD6A4-2265-412C-839D-F8F0B9596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531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1BEFD-9BE7-4CB0-BA56-B267A5520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CE2C95-F3CA-495F-843C-EBD3B9E6D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ED52C-FA0A-4A4D-82F7-05C77B0B3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4B2D9-505C-4C47-BC96-A8227313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D6284-D0E9-4829-93E4-1AA4F9FF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4183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B9AC16-065F-479E-A60D-6B5C89994D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66F692-3672-4492-BF0F-B2D6ADE5C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34327-A113-43ED-8FC3-17EA0855C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9F947-6C88-42C9-9608-AA7330C8B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AA943-F543-48C3-A1DA-388D52C28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09975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4445F-C5F2-43BC-AEE5-33969C8D9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8677F-6D02-489A-A6E8-D59602D4D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480AF-4E2E-4586-A6F5-B0BC2E80C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37D4B-4583-4B84-9092-8981D8C63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E04B1-AAF9-45FA-8493-CDAB9CF4E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99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DFF90-011C-490F-ACCB-9FC5E5475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A69EB-1F86-40CE-BAAD-38594A17F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620FC-069A-4C34-9B71-1742028A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E81CD-18D9-4F6E-8962-D97EBA70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4F8E4-0942-4655-84D1-535FF93F8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B775C-D272-4126-BD67-49E1E825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424A5-064D-4577-853A-BE5FCEFE88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F68330-4982-4B2B-9BBE-35D071CC4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8D304-FEB7-4F74-9AC0-5CE09988E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AC335D-38DA-45B0-8683-842DE217A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25A9D-2440-46B8-A7E1-F01F87365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17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8B370-B3D9-4C3F-876E-048C281E8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C8161-CDEE-4D29-9B17-8B8CC8D4A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8D7920-651B-471E-8362-5158914877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64EECE-5D3C-441C-893D-38ED892F2F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3D503D-51E7-4C13-AAC2-125EDF6F0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89E5F8-1D55-4062-9775-1993A49A2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BA4287-EDBB-491A-83E9-632EC33D9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C9CC1B-C7D5-4302-90AD-FA69D5C36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7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9B879-010B-47D8-85E4-5C92FB9A2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ABDDD8-4538-406E-82FF-3B2C6439D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2/16/2021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E82D3D-15CA-4C96-9059-C2DE985F8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BC00D7-6865-4E39-BDA4-E6C1A6FE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11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71DF16-CCB1-46DC-AB62-6DAC198F9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2/16/2021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587732-AB54-4119-8447-490D52C74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41672-E4EA-48BB-99B9-091695EEA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97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2B0A-8C53-4731-A1AE-3B9BEBDDA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63E86-2A22-4EF3-905F-7DA2641D5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DDDFC-4A04-4409-B32E-3BF7E90D0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486A8A-965D-4BD1-AE55-EF51E09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2/16/2021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13296-5958-4F36-98F4-8C97F5D0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E64E57-AEC2-4CE5-942F-34C6F9C9C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1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E4BED-D9D0-4573-AFE6-EA0395C4B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C2A5C5-FD38-436B-AF9F-7A6E12B0EB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9ADC3-A7D4-44FF-BF6E-CA870AAB5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C18C1-0753-462B-B39A-4C074E9C1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2/16/2021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C82021-7B03-486C-A820-41814BAA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AB1D2-AB32-4636-9743-D8616441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84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979E0C-0DE9-4361-9A8F-3F5BE03E6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A042E-6ED2-4B9F-89B4-B4A7CBC95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917CF-80E0-446C-BA6D-DAB989D752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EF661-0D50-4A1A-9F4F-65E1192161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DBFC9-86EA-4DE8-959C-4FF1AEB7A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120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endParaRPr lang="en-US" sz="6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428878"/>
            <a:ext cx="8652788" cy="71038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80B703-060E-484B-B472-92FC6D8FE104}"/>
              </a:ext>
            </a:extLst>
          </p:cNvPr>
          <p:cNvSpPr txBox="1"/>
          <p:nvPr/>
        </p:nvSpPr>
        <p:spPr>
          <a:xfrm>
            <a:off x="2520562" y="1319638"/>
            <a:ext cx="6877879" cy="2862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6000" dirty="0"/>
          </a:p>
          <a:p>
            <a:pPr algn="ctr"/>
            <a:r>
              <a:rPr lang="en-US" sz="6000" dirty="0">
                <a:solidFill>
                  <a:schemeClr val="bg1">
                    <a:lumMod val="50000"/>
                  </a:schemeClr>
                </a:solidFill>
              </a:rPr>
              <a:t>Nicola</a:t>
            </a:r>
          </a:p>
          <a:p>
            <a:endParaRPr lang="en-ZA" sz="6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922793-E772-453A-8C93-0A98B335E273}"/>
              </a:ext>
            </a:extLst>
          </p:cNvPr>
          <p:cNvSpPr txBox="1"/>
          <p:nvPr/>
        </p:nvSpPr>
        <p:spPr>
          <a:xfrm>
            <a:off x="3164619" y="4953584"/>
            <a:ext cx="5494350" cy="584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chemeClr val="bg1">
                    <a:lumMod val="50000"/>
                  </a:schemeClr>
                </a:solidFill>
              </a:rPr>
              <a:t>Colouring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 in my life in 2021</a:t>
            </a:r>
            <a:endParaRPr lang="en-ZA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Picture 6" descr="A sunset in the background&#10;&#10;Description automatically generated">
            <a:extLst>
              <a:ext uri="{FF2B5EF4-FFF2-40B4-BE49-F238E27FC236}">
                <a16:creationId xmlns:a16="http://schemas.microsoft.com/office/drawing/2014/main" id="{1CD8E363-52CD-465C-87E6-8235F13D1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9151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CFAA523-A8F5-4132-84C9-D8F431ADAA69}"/>
              </a:ext>
            </a:extLst>
          </p:cNvPr>
          <p:cNvSpPr txBox="1"/>
          <p:nvPr/>
        </p:nvSpPr>
        <p:spPr>
          <a:xfrm>
            <a:off x="2793559" y="1693628"/>
            <a:ext cx="6604882" cy="25545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sz="4400" dirty="0">
                <a:solidFill>
                  <a:schemeClr val="bg1"/>
                </a:solidFill>
              </a:rPr>
              <a:t>Your name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</a:rPr>
              <a:t>2021 Vision Board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8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17E9F-5934-4EC0-9F9C-AB8EACA37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4280" y="2163717"/>
            <a:ext cx="5779520" cy="3648685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Joy</a:t>
            </a:r>
            <a:endParaRPr lang="en-Z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D3C747-8321-4C62-8F9E-28E28025FE3B}"/>
              </a:ext>
            </a:extLst>
          </p:cNvPr>
          <p:cNvSpPr/>
          <p:nvPr/>
        </p:nvSpPr>
        <p:spPr>
          <a:xfrm>
            <a:off x="4802586" y="1323981"/>
            <a:ext cx="2687541" cy="2588061"/>
          </a:xfrm>
          <a:prstGeom prst="ellipse">
            <a:avLst/>
          </a:prstGeom>
          <a:solidFill>
            <a:srgbClr val="F7C1F1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8" name="Rectangle 7" descr="Flowers in pot">
            <a:extLst>
              <a:ext uri="{FF2B5EF4-FFF2-40B4-BE49-F238E27FC236}">
                <a16:creationId xmlns:a16="http://schemas.microsoft.com/office/drawing/2014/main" id="{1DE4B999-3D2F-4A93-80A6-04496D4C0BEC}"/>
              </a:ext>
            </a:extLst>
          </p:cNvPr>
          <p:cNvSpPr/>
          <p:nvPr/>
        </p:nvSpPr>
        <p:spPr>
          <a:xfrm>
            <a:off x="5247860" y="1799157"/>
            <a:ext cx="1844700" cy="1707368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B0FCE-E777-44B7-AE70-3BCD19A62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256" y="4341411"/>
            <a:ext cx="10089543" cy="1835551"/>
          </a:xfrm>
        </p:spPr>
        <p:txBody>
          <a:bodyPr/>
          <a:lstStyle/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83665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17E9F-5934-4EC0-9F9C-AB8EACA3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See Wildflowers Western Cape</a:t>
            </a:r>
            <a:endParaRPr lang="en-ZA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8" name="Picture 4" descr="5 of the Blooming Best Places to See Wildflowers in The Western Cape">
            <a:extLst>
              <a:ext uri="{FF2B5EF4-FFF2-40B4-BE49-F238E27FC236}">
                <a16:creationId xmlns:a16="http://schemas.microsoft.com/office/drawing/2014/main" id="{125B62D1-749A-4CAB-8BB5-94C4EF1C2DC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7055" y="2117018"/>
            <a:ext cx="6221522" cy="409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40D3C747-8321-4C62-8F9E-28E28025FE3B}"/>
              </a:ext>
            </a:extLst>
          </p:cNvPr>
          <p:cNvSpPr/>
          <p:nvPr/>
        </p:nvSpPr>
        <p:spPr>
          <a:xfrm>
            <a:off x="10030564" y="365125"/>
            <a:ext cx="1818562" cy="1763456"/>
          </a:xfrm>
          <a:prstGeom prst="ellipse">
            <a:avLst/>
          </a:prstGeom>
          <a:solidFill>
            <a:srgbClr val="F7C1F1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8" name="Rectangle 7" descr="Flowers in pot">
            <a:extLst>
              <a:ext uri="{FF2B5EF4-FFF2-40B4-BE49-F238E27FC236}">
                <a16:creationId xmlns:a16="http://schemas.microsoft.com/office/drawing/2014/main" id="{1DE4B999-3D2F-4A93-80A6-04496D4C0BEC}"/>
              </a:ext>
            </a:extLst>
          </p:cNvPr>
          <p:cNvSpPr/>
          <p:nvPr/>
        </p:nvSpPr>
        <p:spPr>
          <a:xfrm>
            <a:off x="10418127" y="742703"/>
            <a:ext cx="1043437" cy="1043437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136557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17E9F-5934-4EC0-9F9C-AB8EACA37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010" y="874643"/>
            <a:ext cx="10375789" cy="81898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                                  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Growth</a:t>
            </a:r>
            <a:endParaRPr lang="en-Z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D3C747-8321-4C62-8F9E-28E28025FE3B}"/>
              </a:ext>
            </a:extLst>
          </p:cNvPr>
          <p:cNvSpPr/>
          <p:nvPr/>
        </p:nvSpPr>
        <p:spPr>
          <a:xfrm>
            <a:off x="5009322" y="1557820"/>
            <a:ext cx="2299609" cy="2290610"/>
          </a:xfrm>
          <a:prstGeom prst="ellipse">
            <a:avLst/>
          </a:prstGeom>
          <a:solidFill>
            <a:srgbClr val="92D05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6" name="Rectangle 5" descr="Deciduous tree">
            <a:extLst>
              <a:ext uri="{FF2B5EF4-FFF2-40B4-BE49-F238E27FC236}">
                <a16:creationId xmlns:a16="http://schemas.microsoft.com/office/drawing/2014/main" id="{8B195941-D6B4-459C-A187-F0494B50092C}"/>
              </a:ext>
            </a:extLst>
          </p:cNvPr>
          <p:cNvSpPr/>
          <p:nvPr/>
        </p:nvSpPr>
        <p:spPr>
          <a:xfrm>
            <a:off x="5256623" y="1861069"/>
            <a:ext cx="1818561" cy="1684111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C2E01-5271-4D99-BE1C-19C7E07AE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166" y="5756743"/>
            <a:ext cx="9421633" cy="4202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13285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17E9F-5934-4EC0-9F9C-AB8EACA3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More international speaking</a:t>
            </a:r>
            <a:endParaRPr lang="en-Z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D3C747-8321-4C62-8F9E-28E28025FE3B}"/>
              </a:ext>
            </a:extLst>
          </p:cNvPr>
          <p:cNvSpPr/>
          <p:nvPr/>
        </p:nvSpPr>
        <p:spPr>
          <a:xfrm>
            <a:off x="10030564" y="365125"/>
            <a:ext cx="1818562" cy="1763456"/>
          </a:xfrm>
          <a:prstGeom prst="ellipse">
            <a:avLst/>
          </a:prstGeom>
          <a:solidFill>
            <a:srgbClr val="92D05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6" name="Rectangle 5" descr="Deciduous tree">
            <a:extLst>
              <a:ext uri="{FF2B5EF4-FFF2-40B4-BE49-F238E27FC236}">
                <a16:creationId xmlns:a16="http://schemas.microsoft.com/office/drawing/2014/main" id="{8B195941-D6B4-459C-A187-F0494B50092C}"/>
              </a:ext>
            </a:extLst>
          </p:cNvPr>
          <p:cNvSpPr/>
          <p:nvPr/>
        </p:nvSpPr>
        <p:spPr>
          <a:xfrm>
            <a:off x="10418126" y="725134"/>
            <a:ext cx="1043437" cy="104343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050" name="Picture 2" descr="Labeled World- Practice Maps in 2020 | Global map, World globe map, World  map poster">
            <a:extLst>
              <a:ext uri="{FF2B5EF4-FFF2-40B4-BE49-F238E27FC236}">
                <a16:creationId xmlns:a16="http://schemas.microsoft.com/office/drawing/2014/main" id="{8334FE11-1C90-41AF-B5BD-9AF133DBD5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56993" y="1825625"/>
            <a:ext cx="848718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61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17E9F-5934-4EC0-9F9C-AB8EACA37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010" y="874643"/>
            <a:ext cx="10375789" cy="81898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                                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Excellence</a:t>
            </a:r>
            <a:endParaRPr lang="en-Z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D3C747-8321-4C62-8F9E-28E28025FE3B}"/>
              </a:ext>
            </a:extLst>
          </p:cNvPr>
          <p:cNvSpPr/>
          <p:nvPr/>
        </p:nvSpPr>
        <p:spPr>
          <a:xfrm>
            <a:off x="5009322" y="1557820"/>
            <a:ext cx="2299609" cy="2290610"/>
          </a:xfrm>
          <a:prstGeom prst="ellipse">
            <a:avLst/>
          </a:prstGeom>
          <a:solidFill>
            <a:srgbClr val="75DBFF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C2E01-5271-4D99-BE1C-19C7E07AE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166" y="5756743"/>
            <a:ext cx="9421633" cy="4202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Z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38DDBB-FC17-4720-94F4-ABBA36E71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6496" y="1780319"/>
            <a:ext cx="1898816" cy="189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116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17E9F-5934-4EC0-9F9C-AB8EACA3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New book published July 2021</a:t>
            </a:r>
            <a:endParaRPr lang="en-Z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D3C747-8321-4C62-8F9E-28E28025FE3B}"/>
              </a:ext>
            </a:extLst>
          </p:cNvPr>
          <p:cNvSpPr/>
          <p:nvPr/>
        </p:nvSpPr>
        <p:spPr>
          <a:xfrm>
            <a:off x="10030564" y="365125"/>
            <a:ext cx="1818562" cy="1763456"/>
          </a:xfrm>
          <a:prstGeom prst="ellipse">
            <a:avLst/>
          </a:prstGeom>
          <a:solidFill>
            <a:srgbClr val="75DBFF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8" name="Rectangle 7" descr="Bee">
            <a:extLst>
              <a:ext uri="{FF2B5EF4-FFF2-40B4-BE49-F238E27FC236}">
                <a16:creationId xmlns:a16="http://schemas.microsoft.com/office/drawing/2014/main" id="{4861D4A7-8F49-418F-954D-597F37538AA3}"/>
              </a:ext>
            </a:extLst>
          </p:cNvPr>
          <p:cNvSpPr/>
          <p:nvPr/>
        </p:nvSpPr>
        <p:spPr>
          <a:xfrm>
            <a:off x="10418126" y="725134"/>
            <a:ext cx="1043437" cy="104343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074" name="Picture 2" descr="Penguin brand's new logo follows 2017 design trends | Creative Bloq">
            <a:extLst>
              <a:ext uri="{FF2B5EF4-FFF2-40B4-BE49-F238E27FC236}">
                <a16:creationId xmlns:a16="http://schemas.microsoft.com/office/drawing/2014/main" id="{39C21DE6-55D2-4D92-8B88-07B2EEB8BA1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41175" y="1366672"/>
            <a:ext cx="4397072" cy="5570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68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47F5C-50EC-416A-AE8C-6F6BB4225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2021 </a:t>
            </a:r>
          </a:p>
        </p:txBody>
      </p:sp>
      <p:graphicFrame>
        <p:nvGraphicFramePr>
          <p:cNvPr id="4" name="Content Placeholder 2" descr="SmartArt graphic">
            <a:extLst>
              <a:ext uri="{FF2B5EF4-FFF2-40B4-BE49-F238E27FC236}">
                <a16:creationId xmlns:a16="http://schemas.microsoft.com/office/drawing/2014/main" id="{59F5A1AC-D08D-42AE-B94A-1CAFB517D8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196332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225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17E9F-5934-4EC0-9F9C-AB8EACA37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4280" y="2163717"/>
            <a:ext cx="5779520" cy="3648685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Joy</a:t>
            </a:r>
            <a:endParaRPr lang="en-Z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D3C747-8321-4C62-8F9E-28E28025FE3B}"/>
              </a:ext>
            </a:extLst>
          </p:cNvPr>
          <p:cNvSpPr/>
          <p:nvPr/>
        </p:nvSpPr>
        <p:spPr>
          <a:xfrm>
            <a:off x="4802586" y="1323981"/>
            <a:ext cx="2687541" cy="2588061"/>
          </a:xfrm>
          <a:prstGeom prst="ellipse">
            <a:avLst/>
          </a:prstGeom>
          <a:solidFill>
            <a:srgbClr val="FF660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8" name="Rectangle 7" descr="Flowers in pot">
            <a:extLst>
              <a:ext uri="{FF2B5EF4-FFF2-40B4-BE49-F238E27FC236}">
                <a16:creationId xmlns:a16="http://schemas.microsoft.com/office/drawing/2014/main" id="{1DE4B999-3D2F-4A93-80A6-04496D4C0BEC}"/>
              </a:ext>
            </a:extLst>
          </p:cNvPr>
          <p:cNvSpPr/>
          <p:nvPr/>
        </p:nvSpPr>
        <p:spPr>
          <a:xfrm>
            <a:off x="5247860" y="1799157"/>
            <a:ext cx="1844700" cy="1707368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B0FCE-E777-44B7-AE70-3BCD19A62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256" y="4341411"/>
            <a:ext cx="10089543" cy="1835551"/>
          </a:xfrm>
        </p:spPr>
        <p:txBody>
          <a:bodyPr/>
          <a:lstStyle/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97912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17E9F-5934-4EC0-9F9C-AB8EACA37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XYZ</a:t>
            </a:r>
            <a:endParaRPr lang="en-Z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D3C747-8321-4C62-8F9E-28E28025FE3B}"/>
              </a:ext>
            </a:extLst>
          </p:cNvPr>
          <p:cNvSpPr/>
          <p:nvPr/>
        </p:nvSpPr>
        <p:spPr>
          <a:xfrm>
            <a:off x="10030564" y="365125"/>
            <a:ext cx="1818562" cy="1763456"/>
          </a:xfrm>
          <a:prstGeom prst="ellipse">
            <a:avLst/>
          </a:prstGeom>
          <a:solidFill>
            <a:srgbClr val="FF660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8" name="Rectangle 7" descr="Flowers in pot">
            <a:extLst>
              <a:ext uri="{FF2B5EF4-FFF2-40B4-BE49-F238E27FC236}">
                <a16:creationId xmlns:a16="http://schemas.microsoft.com/office/drawing/2014/main" id="{1DE4B999-3D2F-4A93-80A6-04496D4C0BEC}"/>
              </a:ext>
            </a:extLst>
          </p:cNvPr>
          <p:cNvSpPr/>
          <p:nvPr/>
        </p:nvSpPr>
        <p:spPr>
          <a:xfrm>
            <a:off x="10418127" y="742703"/>
            <a:ext cx="1043437" cy="104343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B9C71-1631-4A45-A29E-C8120294E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03196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17E9F-5934-4EC0-9F9C-AB8EACA37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010" y="874643"/>
            <a:ext cx="10375789" cy="81898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                                  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Growth</a:t>
            </a:r>
            <a:endParaRPr lang="en-Z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D3C747-8321-4C62-8F9E-28E28025FE3B}"/>
              </a:ext>
            </a:extLst>
          </p:cNvPr>
          <p:cNvSpPr/>
          <p:nvPr/>
        </p:nvSpPr>
        <p:spPr>
          <a:xfrm>
            <a:off x="5009322" y="1557820"/>
            <a:ext cx="2299609" cy="2290610"/>
          </a:xfrm>
          <a:prstGeom prst="ellipse">
            <a:avLst/>
          </a:prstGeom>
          <a:solidFill>
            <a:srgbClr val="92D05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6" name="Rectangle 5" descr="Deciduous tree">
            <a:extLst>
              <a:ext uri="{FF2B5EF4-FFF2-40B4-BE49-F238E27FC236}">
                <a16:creationId xmlns:a16="http://schemas.microsoft.com/office/drawing/2014/main" id="{8B195941-D6B4-459C-A187-F0494B50092C}"/>
              </a:ext>
            </a:extLst>
          </p:cNvPr>
          <p:cNvSpPr/>
          <p:nvPr/>
        </p:nvSpPr>
        <p:spPr>
          <a:xfrm>
            <a:off x="5256623" y="1861069"/>
            <a:ext cx="1818561" cy="1684111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C2E01-5271-4D99-BE1C-19C7E07AE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166" y="5756743"/>
            <a:ext cx="9421633" cy="4202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3020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17E9F-5934-4EC0-9F9C-AB8EACA3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XYZ</a:t>
            </a:r>
            <a:endParaRPr lang="en-Z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D3C747-8321-4C62-8F9E-28E28025FE3B}"/>
              </a:ext>
            </a:extLst>
          </p:cNvPr>
          <p:cNvSpPr/>
          <p:nvPr/>
        </p:nvSpPr>
        <p:spPr>
          <a:xfrm>
            <a:off x="10030564" y="365125"/>
            <a:ext cx="1818562" cy="1763456"/>
          </a:xfrm>
          <a:prstGeom prst="ellipse">
            <a:avLst/>
          </a:prstGeom>
          <a:solidFill>
            <a:srgbClr val="92D05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6" name="Rectangle 5" descr="Deciduous tree">
            <a:extLst>
              <a:ext uri="{FF2B5EF4-FFF2-40B4-BE49-F238E27FC236}">
                <a16:creationId xmlns:a16="http://schemas.microsoft.com/office/drawing/2014/main" id="{8B195941-D6B4-459C-A187-F0494B50092C}"/>
              </a:ext>
            </a:extLst>
          </p:cNvPr>
          <p:cNvSpPr/>
          <p:nvPr/>
        </p:nvSpPr>
        <p:spPr>
          <a:xfrm>
            <a:off x="10418126" y="725134"/>
            <a:ext cx="1043437" cy="104343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97B354-9353-4DE1-A59E-401AE398A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578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17E9F-5934-4EC0-9F9C-AB8EACA37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010" y="874643"/>
            <a:ext cx="10375789" cy="81898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                                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Excellence</a:t>
            </a:r>
            <a:endParaRPr lang="en-Z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D3C747-8321-4C62-8F9E-28E28025FE3B}"/>
              </a:ext>
            </a:extLst>
          </p:cNvPr>
          <p:cNvSpPr/>
          <p:nvPr/>
        </p:nvSpPr>
        <p:spPr>
          <a:xfrm>
            <a:off x="5009322" y="1557820"/>
            <a:ext cx="2299609" cy="2290610"/>
          </a:xfrm>
          <a:prstGeom prst="ellipse">
            <a:avLst/>
          </a:prstGeom>
          <a:solidFill>
            <a:schemeClr val="tx1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C2E01-5271-4D99-BE1C-19C7E07AE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166" y="5756743"/>
            <a:ext cx="9421633" cy="4202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Z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38DDBB-FC17-4720-94F4-ABBA36E71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6496" y="1780319"/>
            <a:ext cx="1898816" cy="189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79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17E9F-5934-4EC0-9F9C-AB8EACA3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XYZ</a:t>
            </a:r>
            <a:endParaRPr lang="en-Z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D3C747-8321-4C62-8F9E-28E28025FE3B}"/>
              </a:ext>
            </a:extLst>
          </p:cNvPr>
          <p:cNvSpPr/>
          <p:nvPr/>
        </p:nvSpPr>
        <p:spPr>
          <a:xfrm>
            <a:off x="10030564" y="365125"/>
            <a:ext cx="1818562" cy="1763456"/>
          </a:xfrm>
          <a:prstGeom prst="ellipse">
            <a:avLst/>
          </a:prstGeom>
          <a:solidFill>
            <a:schemeClr val="tx1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8" name="Rectangle 7" descr="Bee">
            <a:extLst>
              <a:ext uri="{FF2B5EF4-FFF2-40B4-BE49-F238E27FC236}">
                <a16:creationId xmlns:a16="http://schemas.microsoft.com/office/drawing/2014/main" id="{4861D4A7-8F49-418F-954D-597F37538AA3}"/>
              </a:ext>
            </a:extLst>
          </p:cNvPr>
          <p:cNvSpPr/>
          <p:nvPr/>
        </p:nvSpPr>
        <p:spPr>
          <a:xfrm>
            <a:off x="10418126" y="725134"/>
            <a:ext cx="1043437" cy="104343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777AD-539B-4D9B-904F-92DBBF40A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254"/>
            <a:ext cx="10515600" cy="4351338"/>
          </a:xfrm>
        </p:spPr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17067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47F5C-50EC-416A-AE8C-6F6BB4225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595A59"/>
                </a:solidFill>
              </a:rPr>
              <a:t>Nikki’s Vision for 2021 </a:t>
            </a:r>
          </a:p>
        </p:txBody>
      </p:sp>
      <p:graphicFrame>
        <p:nvGraphicFramePr>
          <p:cNvPr id="4" name="Content Placeholder 2" descr="SmartArt graphic">
            <a:extLst>
              <a:ext uri="{FF2B5EF4-FFF2-40B4-BE49-F238E27FC236}">
                <a16:creationId xmlns:a16="http://schemas.microsoft.com/office/drawing/2014/main" id="{59F5A1AC-D08D-42AE-B94A-1CAFB517D84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6273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259D436-C82E-43E0-8A01-53DF9CED60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91CDEB-92ED-41DC-BF33-2916A76876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6BCBFB-BBC7-42F1-95CD-058E172363A0}">
  <ds:schemaRefs>
    <ds:schemaRef ds:uri="16c05727-aa75-4e4a-9b5f-8a80a1165891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107</Words>
  <Application>Microsoft Office PowerPoint</Application>
  <PresentationFormat>Widescreen</PresentationFormat>
  <Paragraphs>30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2021 </vt:lpstr>
      <vt:lpstr>  Joy</vt:lpstr>
      <vt:lpstr>XYZ</vt:lpstr>
      <vt:lpstr>                                                   Growth</vt:lpstr>
      <vt:lpstr>XYZ</vt:lpstr>
      <vt:lpstr>                                                 Excellence</vt:lpstr>
      <vt:lpstr>XYZ</vt:lpstr>
      <vt:lpstr>Nikki’s Vision for 2021 </vt:lpstr>
      <vt:lpstr>  Joy</vt:lpstr>
      <vt:lpstr>See Wildflowers Western Cape</vt:lpstr>
      <vt:lpstr>                                                   Growth</vt:lpstr>
      <vt:lpstr>More international speaking</vt:lpstr>
      <vt:lpstr>                                                 Excellence</vt:lpstr>
      <vt:lpstr>New book published July 2021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Nikki Bush</dc:creator>
  <cp:keywords/>
  <dc:description/>
  <cp:lastModifiedBy>Eric Ras C</cp:lastModifiedBy>
  <cp:revision>8</cp:revision>
  <dcterms:created xsi:type="dcterms:W3CDTF">2020-11-15T20:03:10Z</dcterms:created>
  <dcterms:modified xsi:type="dcterms:W3CDTF">2021-02-16T09:27:03Z</dcterms:modified>
  <cp:category/>
</cp:coreProperties>
</file>